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57" r:id="rId4"/>
    <p:sldId id="264" r:id="rId5"/>
    <p:sldId id="265" r:id="rId6"/>
    <p:sldId id="261" r:id="rId7"/>
    <p:sldId id="262" r:id="rId8"/>
    <p:sldId id="258" r:id="rId9"/>
    <p:sldId id="259" r:id="rId10"/>
    <p:sldId id="260" r:id="rId11"/>
    <p:sldId id="271" r:id="rId12"/>
    <p:sldId id="266" r:id="rId13"/>
    <p:sldId id="275" r:id="rId14"/>
    <p:sldId id="263" r:id="rId15"/>
    <p:sldId id="270" r:id="rId16"/>
    <p:sldId id="267" r:id="rId17"/>
    <p:sldId id="269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6897-9118-4A06-8931-A5ED015EA5AD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C1A2-73E4-4347-BA5A-53A26E664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890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6897-9118-4A06-8931-A5ED015EA5AD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C1A2-73E4-4347-BA5A-53A26E664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517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6897-9118-4A06-8931-A5ED015EA5AD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C1A2-73E4-4347-BA5A-53A26E664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511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6897-9118-4A06-8931-A5ED015EA5AD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C1A2-73E4-4347-BA5A-53A26E664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519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6897-9118-4A06-8931-A5ED015EA5AD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C1A2-73E4-4347-BA5A-53A26E664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624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6897-9118-4A06-8931-A5ED015EA5AD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C1A2-73E4-4347-BA5A-53A26E664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910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6897-9118-4A06-8931-A5ED015EA5AD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C1A2-73E4-4347-BA5A-53A26E664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326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6897-9118-4A06-8931-A5ED015EA5AD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C1A2-73E4-4347-BA5A-53A26E664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179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6897-9118-4A06-8931-A5ED015EA5AD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C1A2-73E4-4347-BA5A-53A26E664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993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6897-9118-4A06-8931-A5ED015EA5AD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C1A2-73E4-4347-BA5A-53A26E664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585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6897-9118-4A06-8931-A5ED015EA5AD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C1A2-73E4-4347-BA5A-53A26E664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250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26897-9118-4A06-8931-A5ED015EA5AD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0C1A2-73E4-4347-BA5A-53A26E664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576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krogcity.com/uploads/posts/2009-05/1242678429_krogcity.com_1959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5599"/>
            <a:ext cx="8928992" cy="6696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763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Documents and Settings\Ирина\Мои документы\Мои рисунки\Южная Америка\Титикака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514" y="337458"/>
            <a:ext cx="5492723" cy="597186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084168" y="164537"/>
            <a:ext cx="28212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Расположено оно на высоте 3812 м. </a:t>
            </a:r>
          </a:p>
          <a:p>
            <a:r>
              <a:rPr lang="ru-RU" altLang="ru-RU" sz="28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На языке инков оно называется «Свинцовая скала»</a:t>
            </a:r>
            <a:endParaRPr lang="ru-RU" altLang="ru-RU" sz="28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1131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чу-пикчу.стены и платформы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86" y="404664"/>
            <a:ext cx="8435223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462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744"/>
            <a:ext cx="9144000" cy="60945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794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434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2" y="13111"/>
            <a:ext cx="90514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34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4" y="404664"/>
            <a:ext cx="8870845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56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уэнос-Айрес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48972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32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Program Files\Falcson-Technology\Страны Мира\Data_base\СТРАНЫ\brasil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21931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641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разильцы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007" y="980728"/>
            <a:ext cx="4860032" cy="3240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3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60648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7" descr="cnm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6230" y="3356992"/>
            <a:ext cx="4224469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6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82679" y="188640"/>
            <a:ext cx="63367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 err="1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buenos</a:t>
            </a:r>
            <a:r>
              <a:rPr lang="en-US" sz="96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US" sz="9600" b="1" dirty="0" err="1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éxitos</a:t>
            </a:r>
            <a:endParaRPr lang="ru-RU" sz="9600" b="1" dirty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5489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6096" y="620688"/>
            <a:ext cx="3520480" cy="499296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Христофор </a:t>
            </a:r>
          </a:p>
          <a:p>
            <a:r>
              <a:rPr lang="ru-RU" sz="4800" b="1" dirty="0" smtClean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Колумб</a:t>
            </a:r>
            <a:endParaRPr lang="ru-RU" sz="4800" b="1" dirty="0">
              <a:solidFill>
                <a:schemeClr val="tx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18816"/>
            <a:ext cx="5663894" cy="6807096"/>
          </a:xfrm>
          <a:prstGeom prst="ellipse">
            <a:avLst/>
          </a:prstGeom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111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C:\Documents and Settings\Ирина\Мои документы\Мои рисунки\Южная Америка\Амазонка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1921" y="1447753"/>
            <a:ext cx="5292080" cy="541024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C:\Documents and Settings\Ирина\Мои документы\Мои рисунки\Южная Америка\закат!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81800" y="-121166"/>
            <a:ext cx="5520363" cy="369418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64088" y="476672"/>
            <a:ext cx="3600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6000" b="1" dirty="0" smtClean="0">
                <a:latin typeface="Monotype Corsiva" pitchFamily="66" charset="0"/>
              </a:rPr>
              <a:t>Амазонка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26464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ТАНЯ2\Рисунки с дисков\Class7\Амазонская низменность (сл.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404664"/>
            <a:ext cx="7964736" cy="5976664"/>
          </a:xfrm>
          <a:prstGeom prst="rect">
            <a:avLst/>
          </a:prstGeom>
          <a:ln>
            <a:solidFill>
              <a:srgbClr val="C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203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Картинка 2 из 55691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61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015" y="132627"/>
            <a:ext cx="8169441" cy="5973780"/>
          </a:xfrm>
          <a:prstGeom prst="rect">
            <a:avLst/>
          </a:prstGeom>
          <a:ln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6093296"/>
            <a:ext cx="8676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</a:rPr>
              <a:t>на языке инков —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</a:rPr>
              <a:t>медные горы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74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09" y="549510"/>
            <a:ext cx="7580343" cy="5686591"/>
          </a:xfrm>
          <a:prstGeom prst="rect">
            <a:avLst/>
          </a:prstGeom>
          <a:ln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300192" y="7445"/>
            <a:ext cx="26149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г.Аконкагуа</a:t>
            </a:r>
            <a:r>
              <a:rPr lang="ru-RU" sz="3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6309320"/>
            <a:ext cx="75835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на языке </a:t>
            </a:r>
            <a:r>
              <a:rPr lang="ru-RU" sz="2400" b="1" dirty="0" smtClean="0"/>
              <a:t>народа кечуа </a:t>
            </a:r>
            <a:r>
              <a:rPr lang="ru-RU" sz="2400" b="1" dirty="0"/>
              <a:t>означает «Каменный страж».</a:t>
            </a:r>
          </a:p>
        </p:txBody>
      </p:sp>
    </p:spTree>
    <p:extLst>
      <p:ext uri="{BB962C8B-B14F-4D97-AF65-F5344CB8AC3E}">
        <p14:creationId xmlns:p14="http://schemas.microsoft.com/office/powerpoint/2010/main" val="326849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Documents and Settings\Ирина\Мои документы\Мои рисунки\Южная Америка\анхель!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457200"/>
            <a:ext cx="4137025" cy="6096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94225" y="620688"/>
            <a:ext cx="444227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6600" b="1" dirty="0" smtClean="0">
                <a:latin typeface="Monotype Corsiva" pitchFamily="66" charset="0"/>
              </a:rPr>
              <a:t>Водопад </a:t>
            </a:r>
            <a:r>
              <a:rPr lang="ru-RU" altLang="ru-RU" sz="6600" b="1" dirty="0" err="1" smtClean="0">
                <a:latin typeface="Monotype Corsiva" pitchFamily="66" charset="0"/>
              </a:rPr>
              <a:t>Анхель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114355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Documents and Settings\Ирина\Мои документы\Мои рисунки\Южная Америка\тростниковы лодки Титика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1" y="807222"/>
            <a:ext cx="7872875" cy="590465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40973" y="166255"/>
            <a:ext cx="8382000" cy="609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altLang="ru-RU" b="1" dirty="0" smtClean="0">
                <a:latin typeface="Monotype Corsiva" pitchFamily="66" charset="0"/>
              </a:rPr>
              <a:t>Озеро Титикака</a:t>
            </a:r>
            <a:endParaRPr lang="ru-RU" altLang="ru-RU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86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41</Words>
  <Application>Microsoft Office PowerPoint</Application>
  <PresentationFormat>Экран (4:3)</PresentationFormat>
  <Paragraphs>11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8</cp:revision>
  <dcterms:created xsi:type="dcterms:W3CDTF">2021-01-26T12:12:14Z</dcterms:created>
  <dcterms:modified xsi:type="dcterms:W3CDTF">2021-01-26T13:45:35Z</dcterms:modified>
</cp:coreProperties>
</file>