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61" r:id="rId4"/>
    <p:sldId id="259" r:id="rId5"/>
    <p:sldId id="281" r:id="rId6"/>
    <p:sldId id="260" r:id="rId7"/>
    <p:sldId id="282" r:id="rId8"/>
    <p:sldId id="283" r:id="rId9"/>
    <p:sldId id="284" r:id="rId10"/>
    <p:sldId id="276" r:id="rId11"/>
    <p:sldId id="285" r:id="rId12"/>
    <p:sldId id="266" r:id="rId13"/>
    <p:sldId id="28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12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F9AAC-C3B7-4661-AD19-799DA5F9E23A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69BD1-1C8E-4C38-B0B7-FD6A3C760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69BD1-1C8E-4C38-B0B7-FD6A3C7609A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69BD1-1C8E-4C38-B0B7-FD6A3C7609A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69BD1-1C8E-4C38-B0B7-FD6A3C7609A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69BD1-1C8E-4C38-B0B7-FD6A3C7609A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69BD1-1C8E-4C38-B0B7-FD6A3C7609A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69BD1-1C8E-4C38-B0B7-FD6A3C7609AE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sus\Downloads\2035231427115.mp4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96752"/>
            <a:ext cx="8062664" cy="396287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8800" b="1" dirty="0" smtClean="0">
                <a:solidFill>
                  <a:srgbClr val="C00000"/>
                </a:solidFill>
              </a:rPr>
              <a:t>«Время всегда хорошее»</a:t>
            </a:r>
            <a:endParaRPr lang="ru-RU" sz="88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869160"/>
            <a:ext cx="8219256" cy="1800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«А я ему все время говорю, что незачем путешествовать. Время всегда хорошее».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4034" name="AutoShape 2" descr="https://187011.selcdn.ru/thumbnails/photos/2018/04/23/blxduxaywq3qrr0e_10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6" name="AutoShape 4" descr="https://187011.selcdn.ru/thumbnails/photos/2018/04/23/blxduxaywq3qrr0e_10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8" name="AutoShape 6" descr="https://187011.selcdn.ru/thumbnails/photos/2018/04/23/blxduxaywq3qrr0e_10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0178" name="Picture 2" descr="http://s2.fotokto.ru/photo/full/320/32004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88640"/>
            <a:ext cx="6768752" cy="45125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https://cdn1.ozone.ru/multimedia/10187182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0"/>
            <a:ext cx="2948522" cy="4461823"/>
          </a:xfrm>
          <a:prstGeom prst="rect">
            <a:avLst/>
          </a:prstGeom>
          <a:noFill/>
        </p:spPr>
      </p:pic>
      <p:pic>
        <p:nvPicPr>
          <p:cNvPr id="60422" name="Picture 6" descr="https://yartoys.ru/shop/images/big/296876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276872"/>
            <a:ext cx="3084889" cy="4176464"/>
          </a:xfrm>
          <a:prstGeom prst="rect">
            <a:avLst/>
          </a:prstGeom>
          <a:noFill/>
        </p:spPr>
      </p:pic>
      <p:sp>
        <p:nvSpPr>
          <p:cNvPr id="44034" name="AutoShape 2" descr="https://187011.selcdn.ru/thumbnails/photos/2018/04/23/blxduxaywq3qrr0e_10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6" name="AutoShape 4" descr="https://187011.selcdn.ru/thumbnails/photos/2018/04/23/blxduxaywq3qrr0e_10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8" name="AutoShape 6" descr="https://187011.selcdn.ru/thumbnails/photos/2018/04/23/blxduxaywq3qrr0e_10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0418" name="Picture 2" descr="https://knigamir.com/upload/iblock/8f8/8f82a89359aeeb30dc465784e79f29b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60648"/>
            <a:ext cx="3024336" cy="4349401"/>
          </a:xfrm>
          <a:prstGeom prst="rect">
            <a:avLst/>
          </a:prstGeom>
          <a:noFill/>
        </p:spPr>
      </p:pic>
      <p:pic>
        <p:nvPicPr>
          <p:cNvPr id="60424" name="Picture 8" descr="https://im0-tub-ru.yandex.net/i?id=3afb2044f58c31333b27739734adb1ee-l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2348880"/>
            <a:ext cx="2880320" cy="416460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s://ic.pics.livejournal.com/lana_sator/10639979/2643691/2643691_original.jpg"/>
          <p:cNvPicPr>
            <a:picLocks noChangeAspect="1" noChangeArrowheads="1"/>
          </p:cNvPicPr>
          <p:nvPr/>
        </p:nvPicPr>
        <p:blipFill>
          <a:blip r:embed="rId3" cstate="print"/>
          <a:srcRect l="8745" r="10898"/>
          <a:stretch>
            <a:fillRect/>
          </a:stretch>
        </p:blipFill>
        <p:spPr bwMode="auto">
          <a:xfrm>
            <a:off x="3851920" y="3153544"/>
            <a:ext cx="5292080" cy="370445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40152" y="836712"/>
            <a:ext cx="2962672" cy="101297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</a:rPr>
              <a:t>1980</a:t>
            </a:r>
            <a:endParaRPr lang="ru-RU" sz="6600" b="1" dirty="0">
              <a:solidFill>
                <a:srgbClr val="C00000"/>
              </a:solidFill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251520" y="5013176"/>
            <a:ext cx="3106688" cy="101297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2018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626" name="Picture 2" descr="https://www.komenti.ru/wp-content/uploads/2019/09/%D0%BF%D0%BE%D0%BB%D0%BE%D1%81%D0%B0-14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5777784" cy="378904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8" name="Picture 4" descr="https://cdn.thinglink.me/api/image/648475869509058561/1024/10/scaletowid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324528" cy="717341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92211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Андрей </a:t>
            </a:r>
            <a:r>
              <a:rPr lang="ru-RU" sz="3600" b="1" dirty="0" err="1" smtClean="0">
                <a:solidFill>
                  <a:srgbClr val="C00000"/>
                </a:solidFill>
              </a:rPr>
              <a:t>Жвалевский</a:t>
            </a:r>
            <a:r>
              <a:rPr lang="ru-RU" sz="3600" b="1" dirty="0" smtClean="0">
                <a:solidFill>
                  <a:srgbClr val="C00000"/>
                </a:solidFill>
              </a:rPr>
              <a:t> и Евгения Пастернак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i.livelib.ru/auface/102814/o/2be1/Andrej_Zhvalevskij_Evgeniya_Pastern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7705363" cy="513690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8" name="Picture 4" descr="https://cdn.thinglink.me/api/image/648475869509058561/1024/10/scaletowid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324528" cy="717341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80920" cy="590465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проекта: познакомиться с жизнью школьников-пионеров, провести сравнительный анализ. 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61926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sz="3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  <a:br>
              <a:rPr lang="ru-RU" sz="3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dirty="0" smtClean="0">
                <a:solidFill>
                  <a:srgbClr val="C00000"/>
                </a:solidFill>
              </a:rPr>
              <a:t>1. Проанализировать повесть </a:t>
            </a:r>
            <a:r>
              <a:rPr lang="ru-RU" sz="3300" dirty="0" err="1" smtClean="0">
                <a:solidFill>
                  <a:srgbClr val="C00000"/>
                </a:solidFill>
              </a:rPr>
              <a:t>А.Жвалевского</a:t>
            </a:r>
            <a:r>
              <a:rPr lang="ru-RU" sz="3300" dirty="0" smtClean="0">
                <a:solidFill>
                  <a:srgbClr val="C00000"/>
                </a:solidFill>
              </a:rPr>
              <a:t> и Е.Пастернак «Время всегда хорошее»; </a:t>
            </a:r>
            <a:br>
              <a:rPr lang="ru-RU" sz="3300" dirty="0" smtClean="0">
                <a:solidFill>
                  <a:srgbClr val="C00000"/>
                </a:solidFill>
              </a:rPr>
            </a:br>
            <a:r>
              <a:rPr lang="ru-RU" sz="3300" dirty="0" smtClean="0">
                <a:solidFill>
                  <a:srgbClr val="C00000"/>
                </a:solidFill>
              </a:rPr>
              <a:t>2.Посетить школьную библиотеку с целью накопления информации о школьниках-пионерах 1980 года; </a:t>
            </a:r>
            <a:br>
              <a:rPr lang="ru-RU" sz="3300" dirty="0" smtClean="0">
                <a:solidFill>
                  <a:srgbClr val="C00000"/>
                </a:solidFill>
              </a:rPr>
            </a:br>
            <a:r>
              <a:rPr lang="ru-RU" sz="3300" dirty="0" smtClean="0">
                <a:solidFill>
                  <a:srgbClr val="C00000"/>
                </a:solidFill>
              </a:rPr>
              <a:t>3. Сравнить школьную жизнь1980 и2018 годов; </a:t>
            </a:r>
            <a:br>
              <a:rPr lang="ru-RU" sz="3300" dirty="0" smtClean="0">
                <a:solidFill>
                  <a:srgbClr val="C00000"/>
                </a:solidFill>
              </a:rPr>
            </a:br>
            <a:r>
              <a:rPr lang="ru-RU" sz="3300" dirty="0" smtClean="0">
                <a:solidFill>
                  <a:srgbClr val="C00000"/>
                </a:solidFill>
              </a:rPr>
              <a:t>4.Узнать новые факты из жизни людей 1980 года;</a:t>
            </a:r>
            <a:br>
              <a:rPr lang="ru-RU" sz="3300" dirty="0" smtClean="0">
                <a:solidFill>
                  <a:srgbClr val="C00000"/>
                </a:solidFill>
              </a:rPr>
            </a:br>
            <a:r>
              <a:rPr lang="ru-RU" sz="3300" dirty="0" smtClean="0">
                <a:solidFill>
                  <a:srgbClr val="C00000"/>
                </a:solidFill>
              </a:rPr>
              <a:t>5.Сделать видео-опрос педагогов школы по теме;</a:t>
            </a:r>
            <a:br>
              <a:rPr lang="ru-RU" sz="3300" dirty="0" smtClean="0">
                <a:solidFill>
                  <a:srgbClr val="C00000"/>
                </a:solidFill>
              </a:rPr>
            </a:br>
            <a:r>
              <a:rPr lang="ru-RU" sz="3300" dirty="0" smtClean="0">
                <a:solidFill>
                  <a:srgbClr val="C00000"/>
                </a:solidFill>
              </a:rPr>
              <a:t>6. Провести внеклассный час «Путешествие во времени»,по повести </a:t>
            </a:r>
            <a:r>
              <a:rPr lang="ru-RU" sz="3300" dirty="0" err="1" smtClean="0">
                <a:solidFill>
                  <a:srgbClr val="C00000"/>
                </a:solidFill>
              </a:rPr>
              <a:t>А.Жвалевского</a:t>
            </a:r>
            <a:r>
              <a:rPr lang="ru-RU" sz="3300" dirty="0" smtClean="0">
                <a:solidFill>
                  <a:srgbClr val="C00000"/>
                </a:solidFill>
              </a:rPr>
              <a:t> и Е.Пастернак  «Время всегда хорошее»; </a:t>
            </a:r>
            <a:br>
              <a:rPr lang="ru-RU" sz="3300" dirty="0" smtClean="0">
                <a:solidFill>
                  <a:srgbClr val="C00000"/>
                </a:solidFill>
              </a:rPr>
            </a:br>
            <a:r>
              <a:rPr lang="ru-RU" sz="3300" dirty="0" smtClean="0">
                <a:solidFill>
                  <a:srgbClr val="C00000"/>
                </a:solidFill>
              </a:rPr>
              <a:t>7.Защитить проект.</a:t>
            </a:r>
            <a:r>
              <a:rPr lang="ru-RU" sz="6000" dirty="0" smtClean="0"/>
              <a:t/>
            </a:r>
            <a:br>
              <a:rPr lang="ru-RU" sz="6000" dirty="0" smtClean="0"/>
            </a:b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508104" y="836712"/>
            <a:ext cx="3456384" cy="172819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C00000"/>
                </a:solidFill>
              </a:rPr>
              <a:t>Посещение школьной библиотеки</a:t>
            </a:r>
            <a:endParaRPr lang="ru-RU" sz="3000" b="1" dirty="0">
              <a:solidFill>
                <a:srgbClr val="C00000"/>
              </a:solidFill>
            </a:endParaRPr>
          </a:p>
        </p:txBody>
      </p:sp>
      <p:pic>
        <p:nvPicPr>
          <p:cNvPr id="36866" name="Picture 2" descr="https://sun9-84.userapi.com/impg/lxb5STxoThXJ-UUirAVy7YPW1k2V7Coc5cTkQg/3qrtgD7PBVs.jpg?size=1280x960&amp;quality=96&amp;sign=9f44f110aceb9e9bd89f2441d3a36161&amp;type=album"/>
          <p:cNvPicPr>
            <a:picLocks noChangeAspect="1" noChangeArrowheads="1"/>
          </p:cNvPicPr>
          <p:nvPr/>
        </p:nvPicPr>
        <p:blipFill>
          <a:blip r:embed="rId2" cstate="print"/>
          <a:srcRect l="2778"/>
          <a:stretch>
            <a:fillRect/>
          </a:stretch>
        </p:blipFill>
        <p:spPr bwMode="auto">
          <a:xfrm>
            <a:off x="251520" y="260648"/>
            <a:ext cx="5040559" cy="3888432"/>
          </a:xfrm>
          <a:prstGeom prst="rect">
            <a:avLst/>
          </a:prstGeom>
          <a:noFill/>
        </p:spPr>
      </p:pic>
      <p:pic>
        <p:nvPicPr>
          <p:cNvPr id="36868" name="Picture 4" descr="https://sun9-87.userapi.com/impg/HIJm7ApEkn051iz74sTF2ZtXZmF_dI9JyB12vw/864bij4vZuM.jpg?size=1280x960&amp;quality=96&amp;sign=90cd3df45f0b0f014b2d5fbede8ef4cd&amp;type=album"/>
          <p:cNvPicPr>
            <a:picLocks noChangeAspect="1" noChangeArrowheads="1"/>
          </p:cNvPicPr>
          <p:nvPr/>
        </p:nvPicPr>
        <p:blipFill>
          <a:blip r:embed="rId3" cstate="print"/>
          <a:srcRect t="26407" r="2752"/>
          <a:stretch>
            <a:fillRect/>
          </a:stretch>
        </p:blipFill>
        <p:spPr bwMode="auto">
          <a:xfrm>
            <a:off x="3563888" y="3573016"/>
            <a:ext cx="5328592" cy="30243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 descr="https://187011.selcdn.ru/thumbnails/photos/2018/04/23/blxduxaywq3qrr0e_10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6" name="AutoShape 4" descr="https://187011.selcdn.ru/thumbnails/photos/2018/04/23/blxduxaywq3qrr0e_10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8" name="AutoShape 6" descr="https://187011.selcdn.ru/thumbnails/photos/2018/04/23/blxduxaywq3qrr0e_10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6" name="Picture 2" descr="https://i.ytimg.com/vi/QdLoS8EHrf4/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528724" cy="3672408"/>
          </a:xfrm>
          <a:prstGeom prst="rect">
            <a:avLst/>
          </a:prstGeom>
          <a:noFill/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4" cstate="print"/>
          <a:srcRect l="8220" t="19485" r="38378" b="24407"/>
          <a:stretch>
            <a:fillRect/>
          </a:stretch>
        </p:blipFill>
        <p:spPr bwMode="auto">
          <a:xfrm>
            <a:off x="2485892" y="2924944"/>
            <a:ext cx="6658108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 descr="https://187011.selcdn.ru/thumbnails/photos/2018/04/23/blxduxaywq3qrr0e_10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6" name="AutoShape 4" descr="https://187011.selcdn.ru/thumbnails/photos/2018/04/23/blxduxaywq3qrr0e_10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8" name="AutoShape 6" descr="https://187011.selcdn.ru/thumbnails/photos/2018/04/23/blxduxaywq3qrr0e_10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6322" name="Picture 2" descr="https://sun9-42.userapi.com/impg/LzMMtDNdM6ZJF1jngQpCGUmQvJkN9gbc1iXXvA/tVrVmO5Cd68.jpg?size=780x1052&amp;quality=96&amp;sign=1490e6d447596262bdd40eb5bd94cf20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92696"/>
            <a:ext cx="4020401" cy="5422387"/>
          </a:xfrm>
          <a:prstGeom prst="rect">
            <a:avLst/>
          </a:prstGeom>
          <a:noFill/>
        </p:spPr>
      </p:pic>
      <p:pic>
        <p:nvPicPr>
          <p:cNvPr id="56324" name="Picture 4" descr="https://sun9-70.userapi.com/impg/pDASYUxU-aGFFtsuR1CKK0nJihHggHm4RMjuoA/cGFIuttYyRA.jpg?size=780x1052&amp;quality=96&amp;sign=e662d1fabf4e6fce14887a9008e8f343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692696"/>
            <a:ext cx="3960440" cy="534151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 descr="https://187011.selcdn.ru/thumbnails/photos/2018/04/23/blxduxaywq3qrr0e_10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6" name="AutoShape 4" descr="https://187011.selcdn.ru/thumbnails/photos/2018/04/23/blxduxaywq3qrr0e_10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8" name="AutoShape 6" descr="https://187011.selcdn.ru/thumbnails/photos/2018/04/23/blxduxaywq3qrr0e_10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2035231427115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49</Words>
  <Application>Microsoft Office PowerPoint</Application>
  <PresentationFormat>Экран (4:3)</PresentationFormat>
  <Paragraphs>14</Paragraphs>
  <Slides>13</Slides>
  <Notes>6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«Время всегда хорошее»</vt:lpstr>
      <vt:lpstr>Андрей Жвалевский и Евгения Пастернак</vt:lpstr>
      <vt:lpstr>Слайд 3</vt:lpstr>
      <vt:lpstr>Цель проекта: познакомиться с жизнью школьников-пионеров, провести сравнительный анализ. </vt:lpstr>
      <vt:lpstr> Задачи:  1. Проанализировать повесть А.Жвалевского и Е.Пастернак «Время всегда хорошее»;  2.Посетить школьную библиотеку с целью накопления информации о школьниках-пионерах 1980 года;  3. Сравнить школьную жизнь1980 и2018 годов;  4.Узнать новые факты из жизни людей 1980 года; 5.Сделать видео-опрос педагогов школы по теме; 6. Провести внеклассный час «Путешествие во времени»,по повести А.Жвалевского и Е.Пастернак  «Время всегда хорошее»;  7.Защитить проект. </vt:lpstr>
      <vt:lpstr>Посещение школьной библиотеки</vt:lpstr>
      <vt:lpstr>Слайд 7</vt:lpstr>
      <vt:lpstr>Слайд 8</vt:lpstr>
      <vt:lpstr>Слайд 9</vt:lpstr>
      <vt:lpstr>«А я ему все время говорю, что незачем путешествовать. Время всегда хорошее».</vt:lpstr>
      <vt:lpstr>Слайд 11</vt:lpstr>
      <vt:lpstr>1980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asus</cp:lastModifiedBy>
  <cp:revision>4</cp:revision>
  <dcterms:created xsi:type="dcterms:W3CDTF">2021-12-11T16:19:07Z</dcterms:created>
  <dcterms:modified xsi:type="dcterms:W3CDTF">2021-12-19T17:16:16Z</dcterms:modified>
</cp:coreProperties>
</file>